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Public Health and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Medical Science (ICPHAMS-2024),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and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Nov 2024, Doha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FA66E8-01AA-6222-9902-6FA80EB01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760"/>
            <a:ext cx="2843808" cy="73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DA55BE-B71D-1EBA-845C-E538AF1412D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Public Health and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Medical Science (ICPHAMS-2024),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and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Nov 2024, Doha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1E23E6E-FF2F-7E8D-2EF4-65F4838C1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760"/>
            <a:ext cx="2843808" cy="73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D25F61-A03B-A8FF-698D-0AEB12A85881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Public Health and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Medical Science (ICPHAMS-2024),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and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Nov 2024, Doha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5137545-E4BE-C2CE-FFF7-21EC18012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760"/>
            <a:ext cx="2843808" cy="73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BDDFD1-116D-69F5-7740-0503F584520F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Public Health and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Medical Science (ICPHAMS-2024),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and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Nov 2024, Doha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0830803-07AF-53AA-78B3-2154CC862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760"/>
            <a:ext cx="2843808" cy="73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ABDED1-257C-2C13-AFB2-1894C7E849C5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Public Health and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Medical Science (ICPHAMS-2024),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and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Nov 2024, Doha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A485434-01A6-4D09-77E6-D374578F2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760"/>
            <a:ext cx="2843808" cy="73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DE7E74-E9D9-841D-E84A-8CA330BC53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Public Health and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Medical Science (ICPHAMS-2024),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and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Nov 2024, Doha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4DC797B-2EE0-918B-B28D-71DD1C4DE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760"/>
            <a:ext cx="2843808" cy="73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55A44C-9607-DECF-1A35-7FDBB00913A9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Public Health and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Medical Science (ICPHAMS-2024),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and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Nov 2024, Doha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605172E-58CF-2A4D-BE73-58544FD7F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760"/>
            <a:ext cx="2843808" cy="73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384FE7-A14F-F00F-D085-FE2248095FFB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Public Health and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Medical Science (ICPHAMS-2024),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and 25</a:t>
            </a:r>
            <a:r>
              <a:rPr lang="en-US" baseline="30000" dirty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</a:rPr>
              <a:t> Nov 2024, Doha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A5AB018-1E11-6C21-DCBD-4D85AA8FD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760"/>
            <a:ext cx="2843808" cy="73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238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Roboto</vt:lpstr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Ajit Dash</cp:lastModifiedBy>
  <cp:revision>38</cp:revision>
  <dcterms:created xsi:type="dcterms:W3CDTF">2017-12-21T10:51:09Z</dcterms:created>
  <dcterms:modified xsi:type="dcterms:W3CDTF">2024-07-03T11:22:42Z</dcterms:modified>
</cp:coreProperties>
</file>